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75" r:id="rId4"/>
    <p:sldId id="280" r:id="rId5"/>
    <p:sldId id="281" r:id="rId6"/>
    <p:sldId id="269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5D"/>
    <a:srgbClr val="3B9162"/>
    <a:srgbClr val="B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39" autoAdjust="0"/>
  </p:normalViewPr>
  <p:slideViewPr>
    <p:cSldViewPr snapToGrid="0" showGuides="1"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5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958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2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7363"/>
            <a:ext cx="5486400" cy="3520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79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66B9-EC0F-48D1-8F95-7127A950288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48F4-9979-4BDD-9E6E-0D3529C111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97644" y="6374106"/>
            <a:ext cx="2217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HR Elements for HR Practitioners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54184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07F48F4-9979-4BDD-9E6E-0D3529C1119F}" type="slidenum">
              <a:rPr lang="en-US" sz="1200" smtClean="0">
                <a:solidFill>
                  <a:schemeClr val="tx2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 userDrawn="1"/>
        </p:nvSpPr>
        <p:spPr bwMode="auto">
          <a:xfrm>
            <a:off x="381000" y="1154875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" name="Picture 21" descr="DCIPS_blu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28600"/>
            <a:ext cx="21336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14: Professional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Duration: </a:t>
            </a:r>
            <a:r>
              <a:rPr lang="en-US" dirty="0" smtClean="0"/>
              <a:t>20 Minutes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1475" y="6507331"/>
            <a:ext cx="8847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14-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9850"/>
            <a:ext cx="7808027" cy="45878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Topic 1 – </a:t>
            </a:r>
            <a:r>
              <a:rPr lang="en-US" sz="2400" dirty="0" smtClean="0"/>
              <a:t>Responsibilities</a:t>
            </a:r>
            <a:endParaRPr lang="en-US" sz="2400" dirty="0" smtClean="0"/>
          </a:p>
          <a:p>
            <a:r>
              <a:rPr lang="en-US" sz="2400" dirty="0" smtClean="0"/>
              <a:t>Topic 2 – </a:t>
            </a:r>
            <a:r>
              <a:rPr lang="en-US" sz="2400" dirty="0" smtClean="0"/>
              <a:t>Procedures and Requirements</a:t>
            </a:r>
            <a:endParaRPr lang="en-US" sz="2400" dirty="0" smtClean="0"/>
          </a:p>
          <a:p>
            <a:r>
              <a:rPr lang="en-US" sz="2400" dirty="0" smtClean="0"/>
              <a:t>Topic 3 – </a:t>
            </a:r>
            <a:r>
              <a:rPr lang="en-US" sz="2400" dirty="0" smtClean="0"/>
              <a:t>Types of Training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14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Topics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65227" y="6507331"/>
            <a:ext cx="8610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14-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7766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14 </a:t>
            </a:r>
            <a:r>
              <a:rPr lang="en-US" b="1" dirty="0" smtClean="0"/>
              <a:t>Topics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870" y="3380723"/>
            <a:ext cx="3004016" cy="20211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Professional Development Responsibilities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793174"/>
            <a:ext cx="5207331" cy="4332989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Provide policy, oversight, and guidance for training, education, certification, and professional development</a:t>
            </a:r>
            <a:endParaRPr lang="en-US" dirty="0" smtClean="0"/>
          </a:p>
          <a:p>
            <a:pPr lvl="0"/>
            <a:r>
              <a:rPr lang="en-US" dirty="0" smtClean="0"/>
              <a:t>Heads of Components must coordinate with USD(I) and USD(P&amp;R) to implement accreditation and certification process</a:t>
            </a:r>
          </a:p>
          <a:p>
            <a:pPr lvl="0"/>
            <a:r>
              <a:rPr lang="en-US" dirty="0" smtClean="0"/>
              <a:t>Ensure all training is cost effective and indiscriminate</a:t>
            </a:r>
          </a:p>
          <a:p>
            <a:pPr lvl="0"/>
            <a:r>
              <a:rPr lang="en-US" dirty="0" smtClean="0"/>
              <a:t>Implement mandatory elements provided through USD(I) DCIPS Program Executive Office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Responsibilities</a:t>
            </a:r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14-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0" descr="shutterstock_496568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4530" y="3312544"/>
            <a:ext cx="3017520" cy="201168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9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9850"/>
            <a:ext cx="7808027" cy="45878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Functional Managers</a:t>
            </a:r>
            <a:endParaRPr lang="en-US" sz="2400" dirty="0" smtClean="0"/>
          </a:p>
          <a:p>
            <a:r>
              <a:rPr lang="en-US" sz="2400" dirty="0" smtClean="0"/>
              <a:t>Employees</a:t>
            </a:r>
            <a:endParaRPr lang="en-US" sz="2400" dirty="0" smtClean="0"/>
          </a:p>
          <a:p>
            <a:r>
              <a:rPr lang="en-US" sz="2400" dirty="0" smtClean="0"/>
              <a:t>Needs Assessment</a:t>
            </a:r>
          </a:p>
          <a:p>
            <a:r>
              <a:rPr lang="en-US" sz="2400" dirty="0" smtClean="0"/>
              <a:t>Priority Level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Procedures and Requirements</a:t>
            </a:r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5227" y="6507331"/>
            <a:ext cx="8610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14-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141831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Procedures and Requirements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" r="5208" b="14030"/>
          <a:stretch/>
        </p:blipFill>
        <p:spPr>
          <a:xfrm>
            <a:off x="4789109" y="2053389"/>
            <a:ext cx="3165041" cy="399089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64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9850"/>
            <a:ext cx="7808027" cy="45878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Occupational and Job Skills</a:t>
            </a:r>
            <a:endParaRPr lang="en-US" sz="2400" dirty="0" smtClean="0"/>
          </a:p>
          <a:p>
            <a:r>
              <a:rPr lang="en-US" sz="2400" dirty="0" smtClean="0"/>
              <a:t>Non-Academic</a:t>
            </a:r>
            <a:endParaRPr lang="en-US" sz="2400" dirty="0" smtClean="0"/>
          </a:p>
          <a:p>
            <a:r>
              <a:rPr lang="en-US" sz="2400" dirty="0" smtClean="0"/>
              <a:t>Leadership Development</a:t>
            </a:r>
          </a:p>
          <a:p>
            <a:r>
              <a:rPr lang="en-US" sz="2400" dirty="0" smtClean="0"/>
              <a:t>Other</a:t>
            </a:r>
          </a:p>
          <a:p>
            <a:r>
              <a:rPr lang="en-US" sz="2400" dirty="0" smtClean="0"/>
              <a:t>Professional Development</a:t>
            </a:r>
          </a:p>
          <a:p>
            <a:r>
              <a:rPr lang="en-US" sz="2400" dirty="0" smtClean="0"/>
              <a:t>Functional Tradecraft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Types of Training</a:t>
            </a:r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5227" y="6507331"/>
            <a:ext cx="8610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14-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7766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Types of Training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2" t="11661"/>
          <a:stretch/>
        </p:blipFill>
        <p:spPr>
          <a:xfrm>
            <a:off x="5486400" y="1449996"/>
            <a:ext cx="3289110" cy="241232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04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14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3- 2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0618" y="10681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14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98971" y="6507331"/>
            <a:ext cx="10272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14- 6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672" y="4363453"/>
            <a:ext cx="2926073" cy="196874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457200" y="1729850"/>
            <a:ext cx="7808027" cy="45878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Topic 1 – </a:t>
            </a:r>
            <a:r>
              <a:rPr lang="en-US" sz="2400" dirty="0" smtClean="0"/>
              <a:t>Responsibilities</a:t>
            </a:r>
            <a:endParaRPr lang="en-US" sz="2400" dirty="0" smtClean="0"/>
          </a:p>
          <a:p>
            <a:r>
              <a:rPr lang="en-US" sz="2400" dirty="0" smtClean="0"/>
              <a:t>Topic 2 – </a:t>
            </a:r>
            <a:r>
              <a:rPr lang="en-US" sz="2400" dirty="0" smtClean="0"/>
              <a:t>Procedures and Requirements</a:t>
            </a:r>
            <a:endParaRPr lang="en-US" sz="2400" dirty="0" smtClean="0"/>
          </a:p>
          <a:p>
            <a:r>
              <a:rPr lang="en-US" sz="2400" dirty="0" smtClean="0"/>
              <a:t>Topic 3 – </a:t>
            </a:r>
            <a:r>
              <a:rPr lang="en-US" sz="2400" dirty="0" smtClean="0"/>
              <a:t>Types of Training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688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174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Lesson 14: Professional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cmilas</dc:creator>
  <cp:lastModifiedBy>Holtmann, Cara</cp:lastModifiedBy>
  <cp:revision>115</cp:revision>
  <dcterms:created xsi:type="dcterms:W3CDTF">2011-10-04T13:06:12Z</dcterms:created>
  <dcterms:modified xsi:type="dcterms:W3CDTF">2015-11-25T18:30:57Z</dcterms:modified>
</cp:coreProperties>
</file>